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media/image11.jpg" ContentType="image/png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302" r:id="rId4"/>
    <p:sldId id="305" r:id="rId5"/>
    <p:sldId id="306" r:id="rId6"/>
    <p:sldId id="307" r:id="rId7"/>
    <p:sldId id="308" r:id="rId8"/>
    <p:sldId id="309" r:id="rId9"/>
    <p:sldId id="311" r:id="rId10"/>
    <p:sldId id="312" r:id="rId11"/>
    <p:sldId id="313" r:id="rId12"/>
    <p:sldId id="314" r:id="rId13"/>
    <p:sldId id="315" r:id="rId14"/>
    <p:sldId id="316" r:id="rId15"/>
    <p:sldId id="282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 autoAdjust="0"/>
    <p:restoredTop sz="87500"/>
  </p:normalViewPr>
  <p:slideViewPr>
    <p:cSldViewPr snapToGrid="0">
      <p:cViewPr varScale="1">
        <p:scale>
          <a:sx n="134" d="100"/>
          <a:sy n="134" d="100"/>
        </p:scale>
        <p:origin x="2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784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864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088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9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659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30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61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352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105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59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50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microsoft.com/office/2007/relationships/hdphoto" Target="../media/hdphoto1.wdp"/><Relationship Id="rId2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7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tif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1.jp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2.tiff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3.jp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4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5.tiff"/><Relationship Id="rId5" Type="http://schemas.openxmlformats.org/officeDocument/2006/relationships/image" Target="../media/image16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4400" dirty="0" smtClean="0"/>
              <a:t>实习简介</a:t>
            </a:r>
            <a:endParaRPr lang="zh-CN" altLang="en-US" sz="4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zh-CN" altLang="en-US" sz="2800" dirty="0" smtClean="0"/>
              <a:t>金屹梵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综合信息看板页面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Jade</a:t>
            </a:r>
            <a:r>
              <a:rPr lang="zh-CN" altLang="en-US" dirty="0" smtClean="0"/>
              <a:t> 模板引擎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Elastic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</a:p>
          <a:p>
            <a:r>
              <a:rPr lang="zh-CN" altLang="en-US" dirty="0" smtClean="0"/>
              <a:t>数据库维护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打点管理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报表生成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浙大网</a:t>
            </a:r>
            <a:r>
              <a:rPr lang="zh-CN" altLang="en-US" dirty="0" smtClean="0"/>
              <a:t>新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25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综合信息看板页面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Jade</a:t>
            </a:r>
            <a:r>
              <a:rPr lang="zh-CN" altLang="en-US" dirty="0" smtClean="0"/>
              <a:t> 模板引擎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Elastic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</a:p>
          <a:p>
            <a:r>
              <a:rPr lang="zh-CN" altLang="en-US" dirty="0" smtClean="0"/>
              <a:t>数据库维护</a:t>
            </a:r>
            <a:endParaRPr lang="en-US" altLang="zh-CN" dirty="0" smtClean="0"/>
          </a:p>
          <a:p>
            <a:pPr lvl="1"/>
            <a:r>
              <a:rPr lang="zh-CN" altLang="en-US" dirty="0"/>
              <a:t>打点管理</a:t>
            </a:r>
            <a:endParaRPr lang="en-US" altLang="zh-CN" dirty="0"/>
          </a:p>
          <a:p>
            <a:pPr lvl="1"/>
            <a:r>
              <a:rPr lang="zh-CN" altLang="en-US" dirty="0"/>
              <a:t>报表</a:t>
            </a:r>
            <a:r>
              <a:rPr lang="zh-CN" altLang="en-US" dirty="0" smtClean="0"/>
              <a:t>生成</a:t>
            </a:r>
            <a:endParaRPr lang="en-US" altLang="zh-CN" dirty="0" smtClean="0"/>
          </a:p>
          <a:p>
            <a:r>
              <a:rPr lang="zh-CN" altLang="en-US" dirty="0" smtClean="0"/>
              <a:t>数据注入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爬虫接口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数据清洗，映射、格式化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Redis</a:t>
            </a:r>
            <a:r>
              <a:rPr lang="zh-CN" altLang="en-US" dirty="0" smtClean="0"/>
              <a:t> 缓存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浙大网</a:t>
            </a:r>
            <a:r>
              <a:rPr lang="zh-CN" altLang="en-US" dirty="0" smtClean="0"/>
              <a:t>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092325"/>
            <a:ext cx="4562475" cy="3548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0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代码质量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感受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93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代码质量</a:t>
            </a:r>
            <a:endParaRPr lang="en-US" altLang="zh-CN" dirty="0" smtClean="0"/>
          </a:p>
          <a:p>
            <a:r>
              <a:rPr lang="zh-CN" altLang="en-US" dirty="0" smtClean="0"/>
              <a:t>快速学习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感受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36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代码质量</a:t>
            </a:r>
            <a:endParaRPr lang="en-US" altLang="zh-CN" dirty="0" smtClean="0"/>
          </a:p>
          <a:p>
            <a:r>
              <a:rPr lang="zh-CN" altLang="en-US" dirty="0" smtClean="0"/>
              <a:t>快速学习</a:t>
            </a:r>
            <a:endParaRPr lang="en-US" altLang="zh-CN" dirty="0" smtClean="0"/>
          </a:p>
          <a:p>
            <a:r>
              <a:rPr lang="zh-CN" altLang="en-US" dirty="0" smtClean="0"/>
              <a:t>注意细节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感受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145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谢谢！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41535" y="2273006"/>
            <a:ext cx="5460930" cy="2311988"/>
            <a:chOff x="1992260" y="1857539"/>
            <a:chExt cx="5460930" cy="2311988"/>
          </a:xfrm>
        </p:grpSpPr>
        <p:grpSp>
          <p:nvGrpSpPr>
            <p:cNvPr id="3" name="组合 2"/>
            <p:cNvGrpSpPr/>
            <p:nvPr/>
          </p:nvGrpSpPr>
          <p:grpSpPr>
            <a:xfrm>
              <a:off x="1992260" y="1886355"/>
              <a:ext cx="843427" cy="443226"/>
              <a:chOff x="666810" y="2586037"/>
              <a:chExt cx="468000" cy="245937"/>
            </a:xfrm>
          </p:grpSpPr>
          <p:sp>
            <p:nvSpPr>
              <p:cNvPr id="4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5" name="文本框 4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684758" y="2294020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3065798" y="1857539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百姓网</a:t>
              </a:r>
              <a:endParaRPr lang="zh-CN" altLang="en-US" sz="24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992260" y="2806328"/>
              <a:ext cx="843427" cy="443226"/>
              <a:chOff x="666810" y="2586037"/>
              <a:chExt cx="468000" cy="245937"/>
            </a:xfrm>
          </p:grpSpPr>
          <p:sp>
            <p:nvSpPr>
              <p:cNvPr id="13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14" name="文本框 13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5" name="直接连接符 14"/>
            <p:cNvCxnSpPr>
              <a:stCxn id="13" idx="6"/>
            </p:cNvCxnSpPr>
            <p:nvPr/>
          </p:nvCxnSpPr>
          <p:spPr>
            <a:xfrm>
              <a:off x="2684758" y="3213993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065798" y="2777512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浙大网新</a:t>
              </a:r>
              <a:endParaRPr lang="zh-CN" altLang="en-US" sz="2400" dirty="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992260" y="3726301"/>
              <a:ext cx="843427" cy="443226"/>
              <a:chOff x="666810" y="2586037"/>
              <a:chExt cx="468000" cy="245937"/>
            </a:xfrm>
          </p:grpSpPr>
          <p:sp>
            <p:nvSpPr>
              <p:cNvPr id="18" name="Freeform 10"/>
              <p:cNvSpPr>
                <a:spLocks/>
              </p:cNvSpPr>
              <p:nvPr userDrawn="1"/>
            </p:nvSpPr>
            <p:spPr bwMode="auto">
              <a:xfrm>
                <a:off x="666810" y="2621442"/>
                <a:ext cx="468000" cy="190800"/>
              </a:xfrm>
              <a:custGeom>
                <a:avLst/>
                <a:gdLst>
                  <a:gd name="T0" fmla="*/ 3120 w 3800"/>
                  <a:gd name="T1" fmla="*/ 0 h 1532"/>
                  <a:gd name="T2" fmla="*/ 682 w 3800"/>
                  <a:gd name="T3" fmla="*/ 0 h 1532"/>
                  <a:gd name="T4" fmla="*/ 682 w 3800"/>
                  <a:gd name="T5" fmla="*/ 284 h 1532"/>
                  <a:gd name="T6" fmla="*/ 0 w 3800"/>
                  <a:gd name="T7" fmla="*/ 766 h 1532"/>
                  <a:gd name="T8" fmla="*/ 682 w 3800"/>
                  <a:gd name="T9" fmla="*/ 1248 h 1532"/>
                  <a:gd name="T10" fmla="*/ 682 w 3800"/>
                  <a:gd name="T11" fmla="*/ 1532 h 1532"/>
                  <a:gd name="T12" fmla="*/ 3120 w 3800"/>
                  <a:gd name="T13" fmla="*/ 1532 h 1532"/>
                  <a:gd name="T14" fmla="*/ 3120 w 3800"/>
                  <a:gd name="T15" fmla="*/ 1248 h 1532"/>
                  <a:gd name="T16" fmla="*/ 3800 w 3800"/>
                  <a:gd name="T17" fmla="*/ 766 h 1532"/>
                  <a:gd name="T18" fmla="*/ 3120 w 3800"/>
                  <a:gd name="T19" fmla="*/ 284 h 1532"/>
                  <a:gd name="T20" fmla="*/ 3120 w 3800"/>
                  <a:gd name="T21" fmla="*/ 0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0" h="1532">
                    <a:moveTo>
                      <a:pt x="3120" y="0"/>
                    </a:moveTo>
                    <a:lnTo>
                      <a:pt x="682" y="0"/>
                    </a:lnTo>
                    <a:lnTo>
                      <a:pt x="682" y="284"/>
                    </a:lnTo>
                    <a:lnTo>
                      <a:pt x="0" y="766"/>
                    </a:lnTo>
                    <a:lnTo>
                      <a:pt x="682" y="1248"/>
                    </a:lnTo>
                    <a:lnTo>
                      <a:pt x="682" y="1532"/>
                    </a:lnTo>
                    <a:lnTo>
                      <a:pt x="3120" y="1532"/>
                    </a:lnTo>
                    <a:lnTo>
                      <a:pt x="3120" y="1248"/>
                    </a:lnTo>
                    <a:lnTo>
                      <a:pt x="3800" y="766"/>
                    </a:lnTo>
                    <a:lnTo>
                      <a:pt x="3120" y="284"/>
                    </a:lnTo>
                    <a:lnTo>
                      <a:pt x="3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3200" b="1"/>
              </a:p>
            </p:txBody>
          </p:sp>
          <p:sp>
            <p:nvSpPr>
              <p:cNvPr id="19" name="文本框 18"/>
              <p:cNvSpPr txBox="1"/>
              <p:nvPr userDrawn="1"/>
            </p:nvSpPr>
            <p:spPr>
              <a:xfrm>
                <a:off x="794494" y="2586037"/>
                <a:ext cx="212633" cy="24593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>
              <a:stCxn id="18" idx="6"/>
            </p:cNvCxnSpPr>
            <p:nvPr/>
          </p:nvCxnSpPr>
          <p:spPr>
            <a:xfrm>
              <a:off x="2684758" y="4133966"/>
              <a:ext cx="450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3065798" y="3697485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感受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平台技术组</a:t>
            </a:r>
            <a:endParaRPr lang="en-US" altLang="zh-CN" dirty="0"/>
          </a:p>
          <a:p>
            <a:r>
              <a:rPr lang="zh-CN" altLang="en-US" dirty="0" smtClean="0"/>
              <a:t>百姓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短视频项目组</a:t>
            </a:r>
            <a:endParaRPr lang="en-US" altLang="zh-CN" dirty="0" smtClean="0"/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月</a:t>
            </a:r>
            <a:r>
              <a:rPr lang="en-US" altLang="zh-CN" dirty="0" smtClean="0"/>
              <a:t>-9</a:t>
            </a:r>
            <a:r>
              <a:rPr lang="zh-CN" altLang="en-US" dirty="0" smtClean="0"/>
              <a:t>月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百姓网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1" y="3909481"/>
            <a:ext cx="3754437" cy="2005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05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内部工具开发</a:t>
            </a:r>
            <a:r>
              <a:rPr lang="zh-CN" altLang="en-US" dirty="0"/>
              <a:t>：</a:t>
            </a:r>
            <a:r>
              <a:rPr lang="zh-CN" altLang="en-US" dirty="0" smtClean="0"/>
              <a:t>活动发布与反馈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微信小程序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百姓网</a:t>
            </a:r>
            <a:endParaRPr lang="zh-CN" alt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90" y="2755430"/>
            <a:ext cx="6848431" cy="33957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22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内部工具开发</a:t>
            </a:r>
            <a:r>
              <a:rPr lang="zh-CN" altLang="en-US" dirty="0"/>
              <a:t>：</a:t>
            </a:r>
            <a:r>
              <a:rPr lang="zh-CN" altLang="en-US" dirty="0" smtClean="0"/>
              <a:t>活动发布与反馈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微信小程序</a:t>
            </a:r>
            <a:endParaRPr lang="en-US" altLang="zh-CN" dirty="0"/>
          </a:p>
          <a:p>
            <a:r>
              <a:rPr lang="zh-CN" altLang="en-US" dirty="0"/>
              <a:t>短视频上传后台</a:t>
            </a:r>
            <a:r>
              <a:rPr lang="zh-CN" altLang="en-US" dirty="0" smtClean="0"/>
              <a:t>逻辑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异步消息队列 </a:t>
            </a:r>
            <a:r>
              <a:rPr lang="en-US" altLang="zh-CN" dirty="0" smtClean="0"/>
              <a:t>queue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consumer</a:t>
            </a:r>
            <a:endParaRPr lang="en-US" altLang="zh-CN" dirty="0"/>
          </a:p>
          <a:p>
            <a:pPr lvl="1"/>
            <a:r>
              <a:rPr lang="zh-CN" altLang="en-US" dirty="0"/>
              <a:t>第三方 </a:t>
            </a:r>
            <a:r>
              <a:rPr lang="en-US" altLang="zh-CN" dirty="0" smtClean="0"/>
              <a:t>API</a:t>
            </a:r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百姓网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2" t="2606" r="-2968" b="-2606"/>
          <a:stretch/>
        </p:blipFill>
        <p:spPr>
          <a:xfrm>
            <a:off x="4600574" y="1685678"/>
            <a:ext cx="3981451" cy="4680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191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内部工具开发</a:t>
            </a:r>
            <a:r>
              <a:rPr lang="zh-CN" altLang="en-US" dirty="0"/>
              <a:t>：</a:t>
            </a:r>
            <a:r>
              <a:rPr lang="zh-CN" altLang="en-US" dirty="0" smtClean="0"/>
              <a:t>活动发布与反馈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微信小程序</a:t>
            </a:r>
            <a:endParaRPr lang="en-US" altLang="zh-CN" dirty="0"/>
          </a:p>
          <a:p>
            <a:r>
              <a:rPr lang="zh-CN" altLang="en-US" dirty="0"/>
              <a:t>短视频上传后台</a:t>
            </a:r>
            <a:r>
              <a:rPr lang="zh-CN" altLang="en-US" dirty="0" smtClean="0"/>
              <a:t>逻辑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异步消息队列 </a:t>
            </a:r>
            <a:r>
              <a:rPr lang="en-US" altLang="zh-CN" dirty="0" smtClean="0"/>
              <a:t>queue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consumer</a:t>
            </a:r>
          </a:p>
          <a:p>
            <a:pPr lvl="1"/>
            <a:r>
              <a:rPr lang="zh-CN" altLang="en-US" dirty="0" smtClean="0"/>
              <a:t>第三方 </a:t>
            </a:r>
            <a:r>
              <a:rPr lang="en-US" altLang="zh-CN" dirty="0" smtClean="0"/>
              <a:t>API</a:t>
            </a:r>
          </a:p>
          <a:p>
            <a:r>
              <a:rPr lang="zh-CN" altLang="en-US" dirty="0" smtClean="0"/>
              <a:t>短视</a:t>
            </a:r>
            <a:r>
              <a:rPr lang="zh-CN" altLang="en-US" dirty="0"/>
              <a:t>频管理</a:t>
            </a:r>
            <a:r>
              <a:rPr lang="zh-CN" altLang="en-US" dirty="0" smtClean="0"/>
              <a:t>页面</a:t>
            </a:r>
            <a:endParaRPr lang="en-US" altLang="zh-CN" dirty="0" smtClean="0"/>
          </a:p>
          <a:p>
            <a:pPr lvl="1"/>
            <a:r>
              <a:rPr lang="en-US" altLang="zh-CN" dirty="0" err="1"/>
              <a:t>Laravel</a:t>
            </a:r>
            <a:r>
              <a:rPr lang="zh-CN" altLang="en-US" dirty="0"/>
              <a:t> 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百姓网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361" y="3641681"/>
            <a:ext cx="3785489" cy="2416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08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内部工具开发</a:t>
            </a:r>
            <a:r>
              <a:rPr lang="zh-CN" altLang="en-US" dirty="0"/>
              <a:t>：</a:t>
            </a:r>
            <a:r>
              <a:rPr lang="zh-CN" altLang="en-US" dirty="0" smtClean="0"/>
              <a:t>活动发布与反馈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微信小程序</a:t>
            </a:r>
            <a:endParaRPr lang="en-US" altLang="zh-CN" dirty="0"/>
          </a:p>
          <a:p>
            <a:r>
              <a:rPr lang="zh-CN" altLang="en-US" dirty="0"/>
              <a:t>短视频上传后台</a:t>
            </a:r>
            <a:r>
              <a:rPr lang="zh-CN" altLang="en-US" dirty="0" smtClean="0"/>
              <a:t>逻辑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异步消息队列 </a:t>
            </a:r>
            <a:r>
              <a:rPr lang="en-US" altLang="zh-CN" dirty="0" smtClean="0"/>
              <a:t>queue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consumer</a:t>
            </a:r>
          </a:p>
          <a:p>
            <a:pPr lvl="1"/>
            <a:r>
              <a:rPr lang="zh-CN" altLang="en-US" dirty="0" smtClean="0"/>
              <a:t>第三</a:t>
            </a:r>
            <a:r>
              <a:rPr lang="zh-CN" altLang="en-US" dirty="0"/>
              <a:t>方 </a:t>
            </a:r>
            <a:r>
              <a:rPr lang="en-US" altLang="zh-CN" dirty="0" smtClean="0"/>
              <a:t>API</a:t>
            </a:r>
          </a:p>
          <a:p>
            <a:r>
              <a:rPr lang="zh-CN" altLang="en-US" dirty="0" smtClean="0"/>
              <a:t>短视</a:t>
            </a:r>
            <a:r>
              <a:rPr lang="zh-CN" altLang="en-US" dirty="0"/>
              <a:t>频管理</a:t>
            </a:r>
            <a:r>
              <a:rPr lang="zh-CN" altLang="en-US" dirty="0" smtClean="0"/>
              <a:t>页面</a:t>
            </a:r>
            <a:endParaRPr lang="en-US" altLang="zh-CN" dirty="0" smtClean="0"/>
          </a:p>
          <a:p>
            <a:pPr lvl="1"/>
            <a:r>
              <a:rPr lang="en-US" altLang="zh-CN" dirty="0" err="1"/>
              <a:t>Laravel</a:t>
            </a:r>
            <a:r>
              <a:rPr lang="zh-CN" altLang="en-US" dirty="0"/>
              <a:t> 框架</a:t>
            </a:r>
            <a:endParaRPr lang="en-US" altLang="zh-CN" dirty="0"/>
          </a:p>
          <a:p>
            <a:r>
              <a:rPr lang="zh-CN" altLang="en-US" dirty="0" smtClean="0"/>
              <a:t>用户</a:t>
            </a:r>
            <a:r>
              <a:rPr lang="zh-CN" altLang="en-US" dirty="0"/>
              <a:t>端可视化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百姓网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76" y="1803277"/>
            <a:ext cx="2636044" cy="4686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59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后台开发</a:t>
            </a:r>
            <a:r>
              <a:rPr lang="en-US" altLang="zh-CN" dirty="0" smtClean="0"/>
              <a:t>-</a:t>
            </a:r>
            <a:r>
              <a:rPr lang="zh-CN" altLang="en-US" dirty="0"/>
              <a:t>环境保护平台</a:t>
            </a:r>
            <a:endParaRPr lang="en-US" altLang="zh-CN" dirty="0" smtClean="0"/>
          </a:p>
          <a:p>
            <a:r>
              <a:rPr lang="zh-CN" altLang="en-US" dirty="0" smtClean="0"/>
              <a:t>数据组</a:t>
            </a:r>
            <a:endParaRPr lang="en-US" altLang="zh-CN" dirty="0" smtClean="0"/>
          </a:p>
          <a:p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-11</a:t>
            </a:r>
            <a:r>
              <a:rPr lang="zh-CN" altLang="en-US" dirty="0" smtClean="0"/>
              <a:t>月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浙大网</a:t>
            </a:r>
            <a:r>
              <a:rPr lang="zh-CN" altLang="en-US" dirty="0" smtClean="0"/>
              <a:t>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52419"/>
          <a:stretch/>
        </p:blipFill>
        <p:spPr>
          <a:xfrm>
            <a:off x="5556250" y="4327402"/>
            <a:ext cx="3022600" cy="1123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983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综合信息看板页面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Jade</a:t>
            </a:r>
            <a:r>
              <a:rPr lang="zh-CN" altLang="en-US" dirty="0" smtClean="0"/>
              <a:t> 模板引擎</a:t>
            </a:r>
            <a:endParaRPr lang="en-US" altLang="zh-CN" dirty="0"/>
          </a:p>
          <a:p>
            <a:pPr lvl="1"/>
            <a:r>
              <a:rPr lang="en-US" altLang="zh-CN" dirty="0" smtClean="0"/>
              <a:t>Elastic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浙大网</a:t>
            </a:r>
            <a:r>
              <a:rPr lang="zh-CN" altLang="en-US" dirty="0" smtClean="0"/>
              <a:t>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934" y="3978267"/>
            <a:ext cx="4193342" cy="215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934" y="1685678"/>
            <a:ext cx="4193342" cy="1922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49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8|4.2|15.1|11.9|38.1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4512</TotalTime>
  <Words>242</Words>
  <Application>Microsoft Macintosh PowerPoint</Application>
  <PresentationFormat>全屏显示(4:3)</PresentationFormat>
  <Paragraphs>88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Calibri</vt:lpstr>
      <vt:lpstr>等线</vt:lpstr>
      <vt:lpstr>等线 Light</vt:lpstr>
      <vt:lpstr>微软雅黑</vt:lpstr>
      <vt:lpstr>Arial</vt:lpstr>
      <vt:lpstr>2016-VI主题-蓝</vt:lpstr>
      <vt:lpstr>实习简介</vt:lpstr>
      <vt:lpstr>目录 Contents</vt:lpstr>
      <vt:lpstr>百姓网</vt:lpstr>
      <vt:lpstr>百姓网</vt:lpstr>
      <vt:lpstr>百姓网</vt:lpstr>
      <vt:lpstr>百姓网</vt:lpstr>
      <vt:lpstr>百姓网</vt:lpstr>
      <vt:lpstr>浙大网新</vt:lpstr>
      <vt:lpstr>浙大网新</vt:lpstr>
      <vt:lpstr>浙大网新</vt:lpstr>
      <vt:lpstr>浙大网新</vt:lpstr>
      <vt:lpstr>感受</vt:lpstr>
      <vt:lpstr>感受</vt:lpstr>
      <vt:lpstr>感受</vt:lpstr>
      <vt:lpstr>谢谢！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jyfmidi</cp:lastModifiedBy>
  <cp:revision>344</cp:revision>
  <dcterms:created xsi:type="dcterms:W3CDTF">2016-04-20T02:59:17Z</dcterms:created>
  <dcterms:modified xsi:type="dcterms:W3CDTF">2018-02-27T02:21:15Z</dcterms:modified>
</cp:coreProperties>
</file>